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3DF18-FD66-CF42-AAFF-9BA777BD535F}" type="datetimeFigureOut">
              <a:rPr lang="en-US" smtClean="0"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9F3DD-7703-9B4E-8C79-676AFA21DF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50000" contrast="-33000"/>
            <a:alphaModFix/>
          </a:blip>
          <a:stretch>
            <a:fillRect/>
          </a:stretch>
        </p:blipFill>
        <p:spPr>
          <a:xfrm>
            <a:off x="0" y="0"/>
            <a:ext cx="9144000" cy="688401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371600" y="259159"/>
            <a:ext cx="6400800" cy="537964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4000" b="1" dirty="0" smtClean="0">
                <a:solidFill>
                  <a:schemeClr val="tx2"/>
                </a:solidFill>
                <a:latin typeface="Cracked"/>
                <a:cs typeface="Cracked"/>
              </a:rPr>
              <a:t>How sound can help you with what's weak and what strong and what needs to be adjusted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This device in which you strap to any of your muscles will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Tell you how strong the muscle you select is. The higher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the pitch the stronger the muscle is. The lower the pitch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The weaker.  When the muscle contract with your skin and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the pad it makes more pressure on the pad making it 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higher pitch. This will help athletes in many ways. Its not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all about the arm in the pitcher there are also many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muscle which are hard to notice if they are big or not. This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will be able to help scouts with the potential  of players of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all sports. This can also tell people that they have to become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 more fit or for some extents cool off with the </a:t>
            </a:r>
            <a:r>
              <a:rPr lang="en-US" sz="2000" b="1" dirty="0" smtClean="0">
                <a:solidFill>
                  <a:schemeClr val="tx2"/>
                </a:solidFill>
                <a:latin typeface="Calibri (Body)"/>
                <a:cs typeface="Calibri (Body)"/>
              </a:rPr>
              <a:t>pumping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(Body)"/>
                <a:ea typeface="+mn-ea"/>
                <a:cs typeface="Calibri (Body)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150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Kanchuger</dc:creator>
  <cp:lastModifiedBy>Eric Kanchuger</cp:lastModifiedBy>
  <cp:revision>1</cp:revision>
  <dcterms:created xsi:type="dcterms:W3CDTF">2010-01-26T23:26:57Z</dcterms:created>
  <dcterms:modified xsi:type="dcterms:W3CDTF">2010-01-26T23:42:15Z</dcterms:modified>
</cp:coreProperties>
</file>